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4" r:id="rId2"/>
    <p:sldId id="506" r:id="rId3"/>
    <p:sldId id="267" r:id="rId4"/>
    <p:sldId id="505" r:id="rId5"/>
    <p:sldId id="268" r:id="rId6"/>
    <p:sldId id="295" r:id="rId7"/>
    <p:sldId id="296" r:id="rId8"/>
    <p:sldId id="297" r:id="rId9"/>
    <p:sldId id="298" r:id="rId10"/>
    <p:sldId id="302" r:id="rId11"/>
    <p:sldId id="301" r:id="rId12"/>
    <p:sldId id="300" r:id="rId13"/>
    <p:sldId id="303" r:id="rId14"/>
    <p:sldId id="304" r:id="rId15"/>
    <p:sldId id="307" r:id="rId16"/>
    <p:sldId id="305" r:id="rId17"/>
    <p:sldId id="306" r:id="rId18"/>
    <p:sldId id="308" r:id="rId19"/>
    <p:sldId id="309" r:id="rId20"/>
    <p:sldId id="310" r:id="rId21"/>
    <p:sldId id="311" r:id="rId22"/>
    <p:sldId id="320" r:id="rId23"/>
    <p:sldId id="312" r:id="rId24"/>
    <p:sldId id="316" r:id="rId25"/>
    <p:sldId id="315" r:id="rId26"/>
    <p:sldId id="317" r:id="rId27"/>
    <p:sldId id="313" r:id="rId28"/>
    <p:sldId id="314" r:id="rId29"/>
    <p:sldId id="332" r:id="rId30"/>
    <p:sldId id="318" r:id="rId31"/>
    <p:sldId id="286" r:id="rId32"/>
    <p:sldId id="319" r:id="rId33"/>
    <p:sldId id="321" r:id="rId34"/>
    <p:sldId id="322" r:id="rId35"/>
    <p:sldId id="323" r:id="rId36"/>
    <p:sldId id="326" r:id="rId37"/>
    <p:sldId id="325" r:id="rId38"/>
    <p:sldId id="327" r:id="rId39"/>
    <p:sldId id="330" r:id="rId40"/>
    <p:sldId id="335" r:id="rId41"/>
    <p:sldId id="280" r:id="rId42"/>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506"/>
            <p14:sldId id="267"/>
            <p14:sldId id="505"/>
            <p14:sldId id="268"/>
            <p14:sldId id="295"/>
            <p14:sldId id="296"/>
            <p14:sldId id="297"/>
            <p14:sldId id="298"/>
            <p14:sldId id="302"/>
            <p14:sldId id="301"/>
            <p14:sldId id="300"/>
            <p14:sldId id="303"/>
            <p14:sldId id="304"/>
            <p14:sldId id="307"/>
            <p14:sldId id="305"/>
            <p14:sldId id="306"/>
            <p14:sldId id="308"/>
            <p14:sldId id="309"/>
            <p14:sldId id="310"/>
            <p14:sldId id="311"/>
            <p14:sldId id="320"/>
            <p14:sldId id="312"/>
            <p14:sldId id="316"/>
            <p14:sldId id="315"/>
            <p14:sldId id="317"/>
            <p14:sldId id="313"/>
            <p14:sldId id="314"/>
            <p14:sldId id="332"/>
            <p14:sldId id="318"/>
            <p14:sldId id="286"/>
            <p14:sldId id="319"/>
            <p14:sldId id="321"/>
            <p14:sldId id="322"/>
            <p14:sldId id="323"/>
            <p14:sldId id="326"/>
            <p14:sldId id="325"/>
            <p14:sldId id="327"/>
            <p14:sldId id="330"/>
            <p14:sldId id="335"/>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6055" autoAdjust="0"/>
  </p:normalViewPr>
  <p:slideViewPr>
    <p:cSldViewPr snapToGrid="0" snapToObjects="1">
      <p:cViewPr varScale="1">
        <p:scale>
          <a:sx n="71" d="100"/>
          <a:sy n="71" d="100"/>
        </p:scale>
        <p:origin x="1853" y="53"/>
      </p:cViewPr>
      <p:guideLst>
        <p:guide orient="horz" pos="2183"/>
        <p:guide pos="2880"/>
      </p:guideLst>
    </p:cSldViewPr>
  </p:slideViewPr>
  <p:outlineViewPr>
    <p:cViewPr>
      <p:scale>
        <a:sx n="33" d="100"/>
        <a:sy n="33" d="100"/>
      </p:scale>
      <p:origin x="0" y="-18474"/>
    </p:cViewPr>
  </p:outlineViewPr>
  <p:notesTextViewPr>
    <p:cViewPr>
      <p:scale>
        <a:sx n="3" d="2"/>
        <a:sy n="3" d="2"/>
      </p:scale>
      <p:origin x="0" y="0"/>
    </p:cViewPr>
  </p:notesTextViewPr>
  <p:sorterViewPr>
    <p:cViewPr varScale="1">
      <p:scale>
        <a:sx n="1" d="1"/>
        <a:sy n="1" d="1"/>
      </p:scale>
      <p:origin x="0" y="-2130"/>
    </p:cViewPr>
  </p:sorterViewPr>
  <p:notesViewPr>
    <p:cSldViewPr snapToGrid="0" snapToObjects="1" showGuides="1">
      <p:cViewPr>
        <p:scale>
          <a:sx n="80" d="100"/>
          <a:sy n="80" d="100"/>
        </p:scale>
        <p:origin x="3084" y="-1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8EEA7D31-BF10-473A-B479-846DAC03367E}"/>
    <pc:docChg chg="addSld delSld modSld modSection">
      <pc:chgData name="Cooling, Chris" userId="6dcf99c9-2ba5-410a-8445-0893a3d1421f" providerId="ADAL" clId="{8EEA7D31-BF10-473A-B479-846DAC03367E}" dt="2023-02-24T16:46:33.970" v="1" actId="47"/>
      <pc:docMkLst>
        <pc:docMk/>
      </pc:docMkLst>
      <pc:sldChg chg="del">
        <pc:chgData name="Cooling, Chris" userId="6dcf99c9-2ba5-410a-8445-0893a3d1421f" providerId="ADAL" clId="{8EEA7D31-BF10-473A-B479-846DAC03367E}" dt="2023-02-24T16:46:33.970" v="1" actId="47"/>
        <pc:sldMkLst>
          <pc:docMk/>
          <pc:sldMk cId="3686223621" sldId="504"/>
        </pc:sldMkLst>
      </pc:sldChg>
      <pc:sldChg chg="add">
        <pc:chgData name="Cooling, Chris" userId="6dcf99c9-2ba5-410a-8445-0893a3d1421f" providerId="ADAL" clId="{8EEA7D31-BF10-473A-B479-846DAC03367E}" dt="2023-02-24T16:46:31.920" v="0"/>
        <pc:sldMkLst>
          <pc:docMk/>
          <pc:sldMk cId="1073396984" sldId="506"/>
        </pc:sldMkLst>
      </pc:sldChg>
    </pc:docChg>
  </pc:docChgLst>
  <pc:docChgLst>
    <pc:chgData name="Cooling, Chris" userId="6dcf99c9-2ba5-410a-8445-0893a3d1421f" providerId="ADAL" clId="{16C3978B-C39F-4296-A9C1-DD71F0B898EA}"/>
    <pc:docChg chg="modSld">
      <pc:chgData name="Cooling, Chris" userId="6dcf99c9-2ba5-410a-8445-0893a3d1421f" providerId="ADAL" clId="{16C3978B-C39F-4296-A9C1-DD71F0B898EA}" dt="2023-11-03T15:56:19.487" v="0"/>
      <pc:docMkLst>
        <pc:docMk/>
      </pc:docMkLst>
      <pc:sldChg chg="modSp mod">
        <pc:chgData name="Cooling, Chris" userId="6dcf99c9-2ba5-410a-8445-0893a3d1421f" providerId="ADAL" clId="{16C3978B-C39F-4296-A9C1-DD71F0B898EA}" dt="2023-11-03T15:56:19.487" v="0"/>
        <pc:sldMkLst>
          <pc:docMk/>
          <pc:sldMk cId="466020703" sldId="335"/>
        </pc:sldMkLst>
        <pc:spChg chg="mod">
          <ac:chgData name="Cooling, Chris" userId="6dcf99c9-2ba5-410a-8445-0893a3d1421f" providerId="ADAL" clId="{16C3978B-C39F-4296-A9C1-DD71F0B898EA}" dt="2023-11-03T15:56:19.487" v="0"/>
          <ac:spMkLst>
            <pc:docMk/>
            <pc:sldMk cId="466020703" sldId="335"/>
            <ac:spMk id="3" creationId="{00000000-0000-0000-0000-000000000000}"/>
          </ac:spMkLst>
        </pc:spChg>
      </pc:sldChg>
    </pc:docChg>
  </pc:docChgLst>
  <pc:docChgLst>
    <pc:chgData name="Cooling, Chris" userId="6dcf99c9-2ba5-410a-8445-0893a3d1421f" providerId="ADAL" clId="{A2ABD7AA-AEE6-4F31-9DE7-35E91F1BDF03}"/>
    <pc:docChg chg="modSld">
      <pc:chgData name="Cooling, Chris" userId="6dcf99c9-2ba5-410a-8445-0893a3d1421f" providerId="ADAL" clId="{A2ABD7AA-AEE6-4F31-9DE7-35E91F1BDF03}" dt="2024-05-02T09:25:51.664" v="2" actId="20577"/>
      <pc:docMkLst>
        <pc:docMk/>
      </pc:docMkLst>
      <pc:sldChg chg="modSp mod">
        <pc:chgData name="Cooling, Chris" userId="6dcf99c9-2ba5-410a-8445-0893a3d1421f" providerId="ADAL" clId="{A2ABD7AA-AEE6-4F31-9DE7-35E91F1BDF03}" dt="2024-05-02T09:25:51.664" v="2" actId="20577"/>
        <pc:sldMkLst>
          <pc:docMk/>
          <pc:sldMk cId="3671621479" sldId="316"/>
        </pc:sldMkLst>
        <pc:spChg chg="mod">
          <ac:chgData name="Cooling, Chris" userId="6dcf99c9-2ba5-410a-8445-0893a3d1421f" providerId="ADAL" clId="{A2ABD7AA-AEE6-4F31-9DE7-35E91F1BDF03}" dt="2024-05-02T09:25:51.664" v="2" actId="20577"/>
          <ac:spMkLst>
            <pc:docMk/>
            <pc:sldMk cId="3671621479" sldId="316"/>
            <ac:spMk id="7" creationId="{A4668B92-0976-4E36-A913-C47498FEE667}"/>
          </ac:spMkLst>
        </pc:spChg>
      </pc:sldChg>
    </pc:docChg>
  </pc:docChgLst>
  <pc:docChgLst>
    <pc:chgData name="Cooling, Chris" userId="6dcf99c9-2ba5-410a-8445-0893a3d1421f" providerId="ADAL" clId="{B6615B1C-6A6A-4C62-80DB-FE8759085790}"/>
    <pc:docChg chg="delSld modSection">
      <pc:chgData name="Cooling, Chris" userId="6dcf99c9-2ba5-410a-8445-0893a3d1421f" providerId="ADAL" clId="{B6615B1C-6A6A-4C62-80DB-FE8759085790}" dt="2022-12-08T09:23:33.124" v="0" actId="47"/>
      <pc:docMkLst>
        <pc:docMk/>
      </pc:docMkLst>
      <pc:sldChg chg="del">
        <pc:chgData name="Cooling, Chris" userId="6dcf99c9-2ba5-410a-8445-0893a3d1421f" providerId="ADAL" clId="{B6615B1C-6A6A-4C62-80DB-FE8759085790}" dt="2022-12-08T09:23:33.124" v="0" actId="47"/>
        <pc:sldMkLst>
          <pc:docMk/>
          <pc:sldMk cId="4207515402" sldId="329"/>
        </pc:sldMkLst>
      </pc:sldChg>
    </pc:docChg>
  </pc:docChgLst>
  <pc:docChgLst>
    <pc:chgData name="Cooling, Chris" userId="6dcf99c9-2ba5-410a-8445-0893a3d1421f" providerId="ADAL" clId="{17E5534C-5689-4D4B-97D7-65233909CC71}"/>
    <pc:docChg chg="modSld">
      <pc:chgData name="Cooling, Chris" userId="6dcf99c9-2ba5-410a-8445-0893a3d1421f" providerId="ADAL" clId="{17E5534C-5689-4D4B-97D7-65233909CC71}" dt="2024-06-05T14:27:55.963" v="8" actId="20577"/>
      <pc:docMkLst>
        <pc:docMk/>
      </pc:docMkLst>
      <pc:sldChg chg="modSp mod">
        <pc:chgData name="Cooling, Chris" userId="6dcf99c9-2ba5-410a-8445-0893a3d1421f" providerId="ADAL" clId="{17E5534C-5689-4D4B-97D7-65233909CC71}" dt="2024-06-05T14:27:55.963" v="8" actId="20577"/>
        <pc:sldMkLst>
          <pc:docMk/>
          <pc:sldMk cId="687175056" sldId="322"/>
        </pc:sldMkLst>
        <pc:spChg chg="mod">
          <ac:chgData name="Cooling, Chris" userId="6dcf99c9-2ba5-410a-8445-0893a3d1421f" providerId="ADAL" clId="{17E5534C-5689-4D4B-97D7-65233909CC71}" dt="2024-06-05T14:27:55.963" v="8" actId="20577"/>
          <ac:spMkLst>
            <pc:docMk/>
            <pc:sldMk cId="687175056" sldId="322"/>
            <ac:spMk id="3" creationId="{603AC519-287E-431C-AC14-B4D6EEF203DB}"/>
          </ac:spMkLst>
        </pc:spChg>
      </pc:sldChg>
    </pc:docChg>
  </pc:docChgLst>
  <pc:docChgLst>
    <pc:chgData name="Cooling, Chris" userId="6dcf99c9-2ba5-410a-8445-0893a3d1421f" providerId="ADAL" clId="{FC7699A8-6941-4172-BF60-63279746831A}"/>
    <pc:docChg chg="custSel addSld delSld modSld modSection">
      <pc:chgData name="Cooling, Chris" userId="6dcf99c9-2ba5-410a-8445-0893a3d1421f" providerId="ADAL" clId="{FC7699A8-6941-4172-BF60-63279746831A}" dt="2024-03-27T15:39:54.266" v="22"/>
      <pc:docMkLst>
        <pc:docMk/>
      </pc:docMkLst>
      <pc:sldChg chg="addSp delSp modSp mod">
        <pc:chgData name="Cooling, Chris" userId="6dcf99c9-2ba5-410a-8445-0893a3d1421f" providerId="ADAL" clId="{FC7699A8-6941-4172-BF60-63279746831A}" dt="2024-03-01T11:33:57.568" v="8" actId="1076"/>
        <pc:sldMkLst>
          <pc:docMk/>
          <pc:sldMk cId="2836296210" sldId="303"/>
        </pc:sldMkLst>
        <pc:picChg chg="add mod">
          <ac:chgData name="Cooling, Chris" userId="6dcf99c9-2ba5-410a-8445-0893a3d1421f" providerId="ADAL" clId="{FC7699A8-6941-4172-BF60-63279746831A}" dt="2024-03-01T11:33:57.568" v="8" actId="1076"/>
          <ac:picMkLst>
            <pc:docMk/>
            <pc:sldMk cId="2836296210" sldId="303"/>
            <ac:picMk id="4" creationId="{DE65B549-A00B-F5EA-301F-75F288730B80}"/>
          </ac:picMkLst>
        </pc:picChg>
        <pc:picChg chg="del">
          <ac:chgData name="Cooling, Chris" userId="6dcf99c9-2ba5-410a-8445-0893a3d1421f" providerId="ADAL" clId="{FC7699A8-6941-4172-BF60-63279746831A}" dt="2024-03-01T11:32:37.396" v="0" actId="478"/>
          <ac:picMkLst>
            <pc:docMk/>
            <pc:sldMk cId="2836296210" sldId="303"/>
            <ac:picMk id="1030" creationId="{3D70AD50-080F-4191-9769-15F9517D7130}"/>
          </ac:picMkLst>
        </pc:picChg>
      </pc:sldChg>
      <pc:sldChg chg="addSp delSp modSp mod">
        <pc:chgData name="Cooling, Chris" userId="6dcf99c9-2ba5-410a-8445-0893a3d1421f" providerId="ADAL" clId="{FC7699A8-6941-4172-BF60-63279746831A}" dt="2024-03-06T14:12:35.222" v="16" actId="14100"/>
        <pc:sldMkLst>
          <pc:docMk/>
          <pc:sldMk cId="1382739116" sldId="304"/>
        </pc:sldMkLst>
        <pc:spChg chg="mod">
          <ac:chgData name="Cooling, Chris" userId="6dcf99c9-2ba5-410a-8445-0893a3d1421f" providerId="ADAL" clId="{FC7699A8-6941-4172-BF60-63279746831A}" dt="2024-03-06T14:12:35.222" v="16" actId="14100"/>
          <ac:spMkLst>
            <pc:docMk/>
            <pc:sldMk cId="1382739116" sldId="304"/>
            <ac:spMk id="3" creationId="{00000000-0000-0000-0000-000000000000}"/>
          </ac:spMkLst>
        </pc:spChg>
        <pc:picChg chg="del">
          <ac:chgData name="Cooling, Chris" userId="6dcf99c9-2ba5-410a-8445-0893a3d1421f" providerId="ADAL" clId="{FC7699A8-6941-4172-BF60-63279746831A}" dt="2024-03-01T11:40:12.254" v="9" actId="478"/>
          <ac:picMkLst>
            <pc:docMk/>
            <pc:sldMk cId="1382739116" sldId="304"/>
            <ac:picMk id="9" creationId="{AC81B7A4-5EB2-4397-9391-4C3808A50FD6}"/>
          </ac:picMkLst>
        </pc:picChg>
        <pc:picChg chg="add mod">
          <ac:chgData name="Cooling, Chris" userId="6dcf99c9-2ba5-410a-8445-0893a3d1421f" providerId="ADAL" clId="{FC7699A8-6941-4172-BF60-63279746831A}" dt="2024-03-01T11:40:21.688" v="13" actId="14100"/>
          <ac:picMkLst>
            <pc:docMk/>
            <pc:sldMk cId="1382739116" sldId="304"/>
            <ac:picMk id="10" creationId="{D32DB2F1-B92A-ACE1-87AC-14F8C442F26A}"/>
          </ac:picMkLst>
        </pc:picChg>
      </pc:sldChg>
      <pc:sldChg chg="add del">
        <pc:chgData name="Cooling, Chris" userId="6dcf99c9-2ba5-410a-8445-0893a3d1421f" providerId="ADAL" clId="{FC7699A8-6941-4172-BF60-63279746831A}" dt="2024-03-27T15:39:54.266" v="22"/>
        <pc:sldMkLst>
          <pc:docMk/>
          <pc:sldMk cId="46157443" sldId="321"/>
        </pc:sldMkLst>
      </pc:sldChg>
      <pc:sldChg chg="add del">
        <pc:chgData name="Cooling, Chris" userId="6dcf99c9-2ba5-410a-8445-0893a3d1421f" providerId="ADAL" clId="{FC7699A8-6941-4172-BF60-63279746831A}" dt="2024-03-27T15:39:54.266" v="22"/>
        <pc:sldMkLst>
          <pc:docMk/>
          <pc:sldMk cId="687175056" sldId="322"/>
        </pc:sldMkLst>
      </pc:sldChg>
      <pc:sldChg chg="add del">
        <pc:chgData name="Cooling, Chris" userId="6dcf99c9-2ba5-410a-8445-0893a3d1421f" providerId="ADAL" clId="{FC7699A8-6941-4172-BF60-63279746831A}" dt="2024-03-27T15:39:54.266" v="22"/>
        <pc:sldMkLst>
          <pc:docMk/>
          <pc:sldMk cId="1473867814" sldId="323"/>
        </pc:sldMkLst>
      </pc:sldChg>
      <pc:sldChg chg="add del">
        <pc:chgData name="Cooling, Chris" userId="6dcf99c9-2ba5-410a-8445-0893a3d1421f" providerId="ADAL" clId="{FC7699A8-6941-4172-BF60-63279746831A}" dt="2024-03-27T15:39:54.266" v="22"/>
        <pc:sldMkLst>
          <pc:docMk/>
          <pc:sldMk cId="3072310417" sldId="326"/>
        </pc:sldMkLst>
      </pc:sldChg>
      <pc:sldChg chg="modSp mod">
        <pc:chgData name="Cooling, Chris" userId="6dcf99c9-2ba5-410a-8445-0893a3d1421f" providerId="ADAL" clId="{FC7699A8-6941-4172-BF60-63279746831A}" dt="2024-03-06T14:15:42.723" v="20" actId="20577"/>
        <pc:sldMkLst>
          <pc:docMk/>
          <pc:sldMk cId="494754683" sldId="327"/>
        </pc:sldMkLst>
        <pc:spChg chg="mod">
          <ac:chgData name="Cooling, Chris" userId="6dcf99c9-2ba5-410a-8445-0893a3d1421f" providerId="ADAL" clId="{FC7699A8-6941-4172-BF60-63279746831A}" dt="2024-03-06T14:15:42.723" v="20" actId="20577"/>
          <ac:spMkLst>
            <pc:docMk/>
            <pc:sldMk cId="494754683" sldId="327"/>
            <ac:spMk id="3" creationId="{603AC519-287E-431C-AC14-B4D6EEF203DB}"/>
          </ac:spMkLst>
        </pc:spChg>
      </pc:sldChg>
    </pc:docChg>
  </pc:docChgLst>
  <pc:docChgLst>
    <pc:chgData name="Cooling, Chris" userId="6dcf99c9-2ba5-410a-8445-0893a3d1421f" providerId="ADAL" clId="{D8103D45-09F7-4688-9DAE-2960EEBE232E}"/>
    <pc:docChg chg="undo custSel addSld delSld modSld modSection">
      <pc:chgData name="Cooling, Chris" userId="6dcf99c9-2ba5-410a-8445-0893a3d1421f" providerId="ADAL" clId="{D8103D45-09F7-4688-9DAE-2960EEBE232E}" dt="2022-10-13T15:38:48.623" v="199" actId="164"/>
      <pc:docMkLst>
        <pc:docMk/>
      </pc:docMkLst>
      <pc:sldChg chg="addSp modSp mod">
        <pc:chgData name="Cooling, Chris" userId="6dcf99c9-2ba5-410a-8445-0893a3d1421f" providerId="ADAL" clId="{D8103D45-09F7-4688-9DAE-2960EEBE232E}" dt="2022-10-13T15:36:31.430" v="173" actId="1076"/>
        <pc:sldMkLst>
          <pc:docMk/>
          <pc:sldMk cId="1666026033" sldId="286"/>
        </pc:sldMkLst>
        <pc:spChg chg="mod">
          <ac:chgData name="Cooling, Chris" userId="6dcf99c9-2ba5-410a-8445-0893a3d1421f" providerId="ADAL" clId="{D8103D45-09F7-4688-9DAE-2960EEBE232E}" dt="2022-10-13T15:36:27.342" v="171" actId="1076"/>
          <ac:spMkLst>
            <pc:docMk/>
            <pc:sldMk cId="1666026033" sldId="286"/>
            <ac:spMk id="4" creationId="{00000000-0000-0000-0000-000000000000}"/>
          </ac:spMkLst>
        </pc:spChg>
        <pc:spChg chg="add mod">
          <ac:chgData name="Cooling, Chris" userId="6dcf99c9-2ba5-410a-8445-0893a3d1421f" providerId="ADAL" clId="{D8103D45-09F7-4688-9DAE-2960EEBE232E}" dt="2022-10-13T15:36:31.430" v="173" actId="1076"/>
          <ac:spMkLst>
            <pc:docMk/>
            <pc:sldMk cId="1666026033" sldId="286"/>
            <ac:spMk id="7" creationId="{2CB59673-0D3F-4DE9-8E99-E7AE983BBBA7}"/>
          </ac:spMkLst>
        </pc:spChg>
        <pc:spChg chg="add mod">
          <ac:chgData name="Cooling, Chris" userId="6dcf99c9-2ba5-410a-8445-0893a3d1421f" providerId="ADAL" clId="{D8103D45-09F7-4688-9DAE-2960EEBE232E}" dt="2022-10-13T15:36:29.270" v="172" actId="1076"/>
          <ac:spMkLst>
            <pc:docMk/>
            <pc:sldMk cId="1666026033" sldId="286"/>
            <ac:spMk id="9" creationId="{8168D1BA-B83E-4CA0-AC9A-97EBF47D7AEC}"/>
          </ac:spMkLst>
        </pc:spChg>
      </pc:sldChg>
      <pc:sldChg chg="modSp mod">
        <pc:chgData name="Cooling, Chris" userId="6dcf99c9-2ba5-410a-8445-0893a3d1421f" providerId="ADAL" clId="{D8103D45-09F7-4688-9DAE-2960EEBE232E}" dt="2022-10-13T08:18:12.967" v="45" actId="20577"/>
        <pc:sldMkLst>
          <pc:docMk/>
          <pc:sldMk cId="3718216746" sldId="292"/>
        </pc:sldMkLst>
        <pc:spChg chg="mod">
          <ac:chgData name="Cooling, Chris" userId="6dcf99c9-2ba5-410a-8445-0893a3d1421f" providerId="ADAL" clId="{D8103D45-09F7-4688-9DAE-2960EEBE232E}" dt="2022-10-13T08:18:12.967" v="45" actId="20577"/>
          <ac:spMkLst>
            <pc:docMk/>
            <pc:sldMk cId="3718216746" sldId="292"/>
            <ac:spMk id="3" creationId="{00000000-0000-0000-0000-000000000000}"/>
          </ac:spMkLst>
        </pc:spChg>
      </pc:sldChg>
      <pc:sldChg chg="addSp modSp mod">
        <pc:chgData name="Cooling, Chris" userId="6dcf99c9-2ba5-410a-8445-0893a3d1421f" providerId="ADAL" clId="{D8103D45-09F7-4688-9DAE-2960EEBE232E}" dt="2022-10-13T15:28:18.865" v="90" actId="1076"/>
        <pc:sldMkLst>
          <pc:docMk/>
          <pc:sldMk cId="220242497" sldId="298"/>
        </pc:sldMkLst>
        <pc:spChg chg="mod">
          <ac:chgData name="Cooling, Chris" userId="6dcf99c9-2ba5-410a-8445-0893a3d1421f" providerId="ADAL" clId="{D8103D45-09F7-4688-9DAE-2960EEBE232E}" dt="2022-10-13T15:27:39.538" v="64" actId="1076"/>
          <ac:spMkLst>
            <pc:docMk/>
            <pc:sldMk cId="220242497" sldId="298"/>
            <ac:spMk id="3" creationId="{00000000-0000-0000-0000-000000000000}"/>
          </ac:spMkLst>
        </pc:spChg>
        <pc:spChg chg="add mod">
          <ac:chgData name="Cooling, Chris" userId="6dcf99c9-2ba5-410a-8445-0893a3d1421f" providerId="ADAL" clId="{D8103D45-09F7-4688-9DAE-2960EEBE232E}" dt="2022-10-13T15:28:15.226" v="89" actId="208"/>
          <ac:spMkLst>
            <pc:docMk/>
            <pc:sldMk cId="220242497" sldId="298"/>
            <ac:spMk id="5" creationId="{1E0BC7B6-2E42-45EC-B7F7-F257474F1DE5}"/>
          </ac:spMkLst>
        </pc:spChg>
        <pc:spChg chg="add mod">
          <ac:chgData name="Cooling, Chris" userId="6dcf99c9-2ba5-410a-8445-0893a3d1421f" providerId="ADAL" clId="{D8103D45-09F7-4688-9DAE-2960EEBE232E}" dt="2022-10-13T15:28:18.865" v="90" actId="1076"/>
          <ac:spMkLst>
            <pc:docMk/>
            <pc:sldMk cId="220242497" sldId="298"/>
            <ac:spMk id="8" creationId="{9A4DF9E1-63AF-4F31-882D-375A499B3C4D}"/>
          </ac:spMkLst>
        </pc:spChg>
      </pc:sldChg>
      <pc:sldChg chg="addSp modSp mod">
        <pc:chgData name="Cooling, Chris" userId="6dcf99c9-2ba5-410a-8445-0893a3d1421f" providerId="ADAL" clId="{D8103D45-09F7-4688-9DAE-2960EEBE232E}" dt="2022-10-13T15:31:32.632" v="115" actId="1076"/>
        <pc:sldMkLst>
          <pc:docMk/>
          <pc:sldMk cId="3438445482" sldId="300"/>
        </pc:sldMkLst>
        <pc:spChg chg="mod">
          <ac:chgData name="Cooling, Chris" userId="6dcf99c9-2ba5-410a-8445-0893a3d1421f" providerId="ADAL" clId="{D8103D45-09F7-4688-9DAE-2960EEBE232E}" dt="2022-10-13T15:31:10.448" v="113" actId="14100"/>
          <ac:spMkLst>
            <pc:docMk/>
            <pc:sldMk cId="3438445482" sldId="300"/>
            <ac:spMk id="3" creationId="{00000000-0000-0000-0000-000000000000}"/>
          </ac:spMkLst>
        </pc:spChg>
        <pc:spChg chg="add mod">
          <ac:chgData name="Cooling, Chris" userId="6dcf99c9-2ba5-410a-8445-0893a3d1421f" providerId="ADAL" clId="{D8103D45-09F7-4688-9DAE-2960EEBE232E}" dt="2022-10-13T15:31:21.760" v="114" actId="1076"/>
          <ac:spMkLst>
            <pc:docMk/>
            <pc:sldMk cId="3438445482" sldId="300"/>
            <ac:spMk id="5" creationId="{15F63032-E97D-47FB-BAD6-DCAFC6FCF877}"/>
          </ac:spMkLst>
        </pc:spChg>
        <pc:spChg chg="add mod">
          <ac:chgData name="Cooling, Chris" userId="6dcf99c9-2ba5-410a-8445-0893a3d1421f" providerId="ADAL" clId="{D8103D45-09F7-4688-9DAE-2960EEBE232E}" dt="2022-10-13T15:31:32.632" v="115" actId="1076"/>
          <ac:spMkLst>
            <pc:docMk/>
            <pc:sldMk cId="3438445482" sldId="300"/>
            <ac:spMk id="9" creationId="{7852ECC2-B9D2-47A7-82FF-D51775B4234D}"/>
          </ac:spMkLst>
        </pc:spChg>
      </pc:sldChg>
      <pc:sldChg chg="addSp modSp mod">
        <pc:chgData name="Cooling, Chris" userId="6dcf99c9-2ba5-410a-8445-0893a3d1421f" providerId="ADAL" clId="{D8103D45-09F7-4688-9DAE-2960EEBE232E}" dt="2022-10-13T15:32:48.135" v="133" actId="1076"/>
        <pc:sldMkLst>
          <pc:docMk/>
          <pc:sldMk cId="1918510917" sldId="313"/>
        </pc:sldMkLst>
        <pc:spChg chg="mod">
          <ac:chgData name="Cooling, Chris" userId="6dcf99c9-2ba5-410a-8445-0893a3d1421f" providerId="ADAL" clId="{D8103D45-09F7-4688-9DAE-2960EEBE232E}" dt="2022-10-13T15:32:16.799" v="123" actId="14100"/>
          <ac:spMkLst>
            <pc:docMk/>
            <pc:sldMk cId="1918510917" sldId="313"/>
            <ac:spMk id="3" creationId="{00000000-0000-0000-0000-000000000000}"/>
          </ac:spMkLst>
        </pc:spChg>
        <pc:spChg chg="add mod">
          <ac:chgData name="Cooling, Chris" userId="6dcf99c9-2ba5-410a-8445-0893a3d1421f" providerId="ADAL" clId="{D8103D45-09F7-4688-9DAE-2960EEBE232E}" dt="2022-10-13T15:32:45.304" v="132" actId="14100"/>
          <ac:spMkLst>
            <pc:docMk/>
            <pc:sldMk cId="1918510917" sldId="313"/>
            <ac:spMk id="5" creationId="{05152CD9-B2C8-4471-B95F-186A116DC636}"/>
          </ac:spMkLst>
        </pc:spChg>
        <pc:spChg chg="add mod">
          <ac:chgData name="Cooling, Chris" userId="6dcf99c9-2ba5-410a-8445-0893a3d1421f" providerId="ADAL" clId="{D8103D45-09F7-4688-9DAE-2960EEBE232E}" dt="2022-10-13T15:32:48.135" v="133" actId="1076"/>
          <ac:spMkLst>
            <pc:docMk/>
            <pc:sldMk cId="1918510917" sldId="313"/>
            <ac:spMk id="8" creationId="{1AF1534E-0678-4EA4-B9B1-4BCE0670F039}"/>
          </ac:spMkLst>
        </pc:spChg>
      </pc:sldChg>
      <pc:sldChg chg="addSp modSp mod">
        <pc:chgData name="Cooling, Chris" userId="6dcf99c9-2ba5-410a-8445-0893a3d1421f" providerId="ADAL" clId="{D8103D45-09F7-4688-9DAE-2960EEBE232E}" dt="2022-10-13T15:34:43.759" v="155" actId="14100"/>
        <pc:sldMkLst>
          <pc:docMk/>
          <pc:sldMk cId="3366996886" sldId="314"/>
        </pc:sldMkLst>
        <pc:spChg chg="mod">
          <ac:chgData name="Cooling, Chris" userId="6dcf99c9-2ba5-410a-8445-0893a3d1421f" providerId="ADAL" clId="{D8103D45-09F7-4688-9DAE-2960EEBE232E}" dt="2022-10-13T15:34:43.759" v="155" actId="14100"/>
          <ac:spMkLst>
            <pc:docMk/>
            <pc:sldMk cId="3366996886" sldId="314"/>
            <ac:spMk id="3" creationId="{00000000-0000-0000-0000-000000000000}"/>
          </ac:spMkLst>
        </pc:spChg>
        <pc:spChg chg="add mod">
          <ac:chgData name="Cooling, Chris" userId="6dcf99c9-2ba5-410a-8445-0893a3d1421f" providerId="ADAL" clId="{D8103D45-09F7-4688-9DAE-2960EEBE232E}" dt="2022-10-13T15:34:21.920" v="152" actId="164"/>
          <ac:spMkLst>
            <pc:docMk/>
            <pc:sldMk cId="3366996886" sldId="314"/>
            <ac:spMk id="6" creationId="{751AE24A-A31C-4336-8A00-420F363437BA}"/>
          </ac:spMkLst>
        </pc:spChg>
        <pc:spChg chg="add mod">
          <ac:chgData name="Cooling, Chris" userId="6dcf99c9-2ba5-410a-8445-0893a3d1421f" providerId="ADAL" clId="{D8103D45-09F7-4688-9DAE-2960EEBE232E}" dt="2022-10-13T15:34:21.920" v="152" actId="164"/>
          <ac:spMkLst>
            <pc:docMk/>
            <pc:sldMk cId="3366996886" sldId="314"/>
            <ac:spMk id="7" creationId="{13733D78-4BE5-4695-BC08-7A423BCF46F5}"/>
          </ac:spMkLst>
        </pc:spChg>
        <pc:grpChg chg="add mod">
          <ac:chgData name="Cooling, Chris" userId="6dcf99c9-2ba5-410a-8445-0893a3d1421f" providerId="ADAL" clId="{D8103D45-09F7-4688-9DAE-2960EEBE232E}" dt="2022-10-13T15:34:30.007" v="153" actId="1076"/>
          <ac:grpSpMkLst>
            <pc:docMk/>
            <pc:sldMk cId="3366996886" sldId="314"/>
            <ac:grpSpMk id="8" creationId="{A44E0BC6-4A31-49F0-A1AD-B11D99FB6ED4}"/>
          </ac:grpSpMkLst>
        </pc:grpChg>
      </pc:sldChg>
      <pc:sldChg chg="addSp modSp mod">
        <pc:chgData name="Cooling, Chris" userId="6dcf99c9-2ba5-410a-8445-0893a3d1421f" providerId="ADAL" clId="{D8103D45-09F7-4688-9DAE-2960EEBE232E}" dt="2022-10-13T15:37:53.718" v="189" actId="1076"/>
        <pc:sldMkLst>
          <pc:docMk/>
          <pc:sldMk cId="494754683" sldId="327"/>
        </pc:sldMkLst>
        <pc:spChg chg="mod">
          <ac:chgData name="Cooling, Chris" userId="6dcf99c9-2ba5-410a-8445-0893a3d1421f" providerId="ADAL" clId="{D8103D45-09F7-4688-9DAE-2960EEBE232E}" dt="2022-10-13T15:37:15.373" v="181" actId="1076"/>
          <ac:spMkLst>
            <pc:docMk/>
            <pc:sldMk cId="494754683" sldId="327"/>
            <ac:spMk id="3" creationId="{603AC519-287E-431C-AC14-B4D6EEF203DB}"/>
          </ac:spMkLst>
        </pc:spChg>
        <pc:spChg chg="add mod">
          <ac:chgData name="Cooling, Chris" userId="6dcf99c9-2ba5-410a-8445-0893a3d1421f" providerId="ADAL" clId="{D8103D45-09F7-4688-9DAE-2960EEBE232E}" dt="2022-10-13T15:37:51.087" v="188" actId="164"/>
          <ac:spMkLst>
            <pc:docMk/>
            <pc:sldMk cId="494754683" sldId="327"/>
            <ac:spMk id="7" creationId="{382B5039-0FCA-4183-A976-558DB9773EE4}"/>
          </ac:spMkLst>
        </pc:spChg>
        <pc:spChg chg="add mod">
          <ac:chgData name="Cooling, Chris" userId="6dcf99c9-2ba5-410a-8445-0893a3d1421f" providerId="ADAL" clId="{D8103D45-09F7-4688-9DAE-2960EEBE232E}" dt="2022-10-13T15:37:51.087" v="188" actId="164"/>
          <ac:spMkLst>
            <pc:docMk/>
            <pc:sldMk cId="494754683" sldId="327"/>
            <ac:spMk id="8" creationId="{ECCD3FDA-DFDB-4F01-8DA6-B2190063C17B}"/>
          </ac:spMkLst>
        </pc:spChg>
        <pc:grpChg chg="add mod">
          <ac:chgData name="Cooling, Chris" userId="6dcf99c9-2ba5-410a-8445-0893a3d1421f" providerId="ADAL" clId="{D8103D45-09F7-4688-9DAE-2960EEBE232E}" dt="2022-10-13T15:37:53.718" v="189" actId="1076"/>
          <ac:grpSpMkLst>
            <pc:docMk/>
            <pc:sldMk cId="494754683" sldId="327"/>
            <ac:grpSpMk id="5" creationId="{8081CBA2-3405-4E0D-8432-0752FD2B0833}"/>
          </ac:grpSpMkLst>
        </pc:grpChg>
      </pc:sldChg>
      <pc:sldChg chg="del">
        <pc:chgData name="Cooling, Chris" userId="6dcf99c9-2ba5-410a-8445-0893a3d1421f" providerId="ADAL" clId="{D8103D45-09F7-4688-9DAE-2960EEBE232E}" dt="2022-10-10T14:03:18.971" v="2" actId="47"/>
        <pc:sldMkLst>
          <pc:docMk/>
          <pc:sldMk cId="1331705178" sldId="328"/>
        </pc:sldMkLst>
      </pc:sldChg>
      <pc:sldChg chg="addSp modSp mod">
        <pc:chgData name="Cooling, Chris" userId="6dcf99c9-2ba5-410a-8445-0893a3d1421f" providerId="ADAL" clId="{D8103D45-09F7-4688-9DAE-2960EEBE232E}" dt="2022-10-13T15:38:48.623" v="199" actId="164"/>
        <pc:sldMkLst>
          <pc:docMk/>
          <pc:sldMk cId="3108168923" sldId="330"/>
        </pc:sldMkLst>
        <pc:spChg chg="mod">
          <ac:chgData name="Cooling, Chris" userId="6dcf99c9-2ba5-410a-8445-0893a3d1421f" providerId="ADAL" clId="{D8103D45-09F7-4688-9DAE-2960EEBE232E}" dt="2022-10-13T15:38:24.797" v="193" actId="1076"/>
          <ac:spMkLst>
            <pc:docMk/>
            <pc:sldMk cId="3108168923" sldId="330"/>
            <ac:spMk id="3" creationId="{603AC519-287E-431C-AC14-B4D6EEF203DB}"/>
          </ac:spMkLst>
        </pc:spChg>
        <pc:spChg chg="add mod">
          <ac:chgData name="Cooling, Chris" userId="6dcf99c9-2ba5-410a-8445-0893a3d1421f" providerId="ADAL" clId="{D8103D45-09F7-4688-9DAE-2960EEBE232E}" dt="2022-10-13T15:38:48.623" v="199" actId="164"/>
          <ac:spMkLst>
            <pc:docMk/>
            <pc:sldMk cId="3108168923" sldId="330"/>
            <ac:spMk id="7" creationId="{818BFF91-BF28-45A9-A599-0028E8638A8C}"/>
          </ac:spMkLst>
        </pc:spChg>
        <pc:spChg chg="add mod">
          <ac:chgData name="Cooling, Chris" userId="6dcf99c9-2ba5-410a-8445-0893a3d1421f" providerId="ADAL" clId="{D8103D45-09F7-4688-9DAE-2960EEBE232E}" dt="2022-10-13T15:38:48.623" v="199" actId="164"/>
          <ac:spMkLst>
            <pc:docMk/>
            <pc:sldMk cId="3108168923" sldId="330"/>
            <ac:spMk id="9" creationId="{20B28496-C9DD-4BCA-ABD9-E267B118CA9B}"/>
          </ac:spMkLst>
        </pc:spChg>
        <pc:grpChg chg="add mod">
          <ac:chgData name="Cooling, Chris" userId="6dcf99c9-2ba5-410a-8445-0893a3d1421f" providerId="ADAL" clId="{D8103D45-09F7-4688-9DAE-2960EEBE232E}" dt="2022-10-13T15:38:48.623" v="199" actId="164"/>
          <ac:grpSpMkLst>
            <pc:docMk/>
            <pc:sldMk cId="3108168923" sldId="330"/>
            <ac:grpSpMk id="5" creationId="{9A245DBC-95D6-4764-8E59-0E5DDEA7639C}"/>
          </ac:grpSpMkLst>
        </pc:grpChg>
      </pc:sldChg>
      <pc:sldChg chg="del">
        <pc:chgData name="Cooling, Chris" userId="6dcf99c9-2ba5-410a-8445-0893a3d1421f" providerId="ADAL" clId="{D8103D45-09F7-4688-9DAE-2960EEBE232E}" dt="2022-10-10T14:03:10.496" v="0" actId="47"/>
        <pc:sldMkLst>
          <pc:docMk/>
          <pc:sldMk cId="2122788927" sldId="331"/>
        </pc:sldMkLst>
      </pc:sldChg>
      <pc:sldChg chg="addSp delSp modSp mod">
        <pc:chgData name="Cooling, Chris" userId="6dcf99c9-2ba5-410a-8445-0893a3d1421f" providerId="ADAL" clId="{D8103D45-09F7-4688-9DAE-2960EEBE232E}" dt="2022-10-13T15:35:10.663" v="157" actId="20577"/>
        <pc:sldMkLst>
          <pc:docMk/>
          <pc:sldMk cId="2809834161" sldId="332"/>
        </pc:sldMkLst>
        <pc:spChg chg="add del mod">
          <ac:chgData name="Cooling, Chris" userId="6dcf99c9-2ba5-410a-8445-0893a3d1421f" providerId="ADAL" clId="{D8103D45-09F7-4688-9DAE-2960EEBE232E}" dt="2022-10-13T15:29:44.322" v="95" actId="478"/>
          <ac:spMkLst>
            <pc:docMk/>
            <pc:sldMk cId="2809834161" sldId="332"/>
            <ac:spMk id="6" creationId="{EE72F6D7-45BD-44B8-BEBF-CD36867ADBEA}"/>
          </ac:spMkLst>
        </pc:spChg>
        <pc:spChg chg="mod">
          <ac:chgData name="Cooling, Chris" userId="6dcf99c9-2ba5-410a-8445-0893a3d1421f" providerId="ADAL" clId="{D8103D45-09F7-4688-9DAE-2960EEBE232E}" dt="2022-10-13T15:35:10.663" v="157" actId="20577"/>
          <ac:spMkLst>
            <pc:docMk/>
            <pc:sldMk cId="2809834161" sldId="332"/>
            <ac:spMk id="7" creationId="{1660634B-E7CA-4B71-874A-B0734D57E95E}"/>
          </ac:spMkLst>
        </pc:spChg>
      </pc:sldChg>
      <pc:sldChg chg="add">
        <pc:chgData name="Cooling, Chris" userId="6dcf99c9-2ba5-410a-8445-0893a3d1421f" providerId="ADAL" clId="{D8103D45-09F7-4688-9DAE-2960EEBE232E}" dt="2022-10-10T14:03:12.595" v="1"/>
        <pc:sldMkLst>
          <pc:docMk/>
          <pc:sldMk cId="466020703" sldId="335"/>
        </pc:sldMkLst>
      </pc:sldChg>
      <pc:sldChg chg="add">
        <pc:chgData name="Cooling, Chris" userId="6dcf99c9-2ba5-410a-8445-0893a3d1421f" providerId="ADAL" clId="{D8103D45-09F7-4688-9DAE-2960EEBE232E}" dt="2022-10-13T08:17:25.214" v="3"/>
        <pc:sldMkLst>
          <pc:docMk/>
          <pc:sldMk cId="634929309" sldId="505"/>
        </pc:sldMkLst>
      </pc:sldChg>
    </pc:docChg>
  </pc:docChgLst>
  <pc:docChgLst>
    <pc:chgData name="Cooling, Chris" userId="6dcf99c9-2ba5-410a-8445-0893a3d1421f" providerId="ADAL" clId="{D52F182F-B813-44B7-BB4E-94DC4ED4A244}"/>
    <pc:docChg chg="modSld">
      <pc:chgData name="Cooling, Chris" userId="6dcf99c9-2ba5-410a-8445-0893a3d1421f" providerId="ADAL" clId="{D52F182F-B813-44B7-BB4E-94DC4ED4A244}" dt="2022-11-08T16:06:42.842" v="0" actId="207"/>
      <pc:docMkLst>
        <pc:docMk/>
      </pc:docMkLst>
      <pc:sldChg chg="modSp mod">
        <pc:chgData name="Cooling, Chris" userId="6dcf99c9-2ba5-410a-8445-0893a3d1421f" providerId="ADAL" clId="{D52F182F-B813-44B7-BB4E-94DC4ED4A244}" dt="2022-11-08T16:06:42.842" v="0" actId="207"/>
        <pc:sldMkLst>
          <pc:docMk/>
          <pc:sldMk cId="1666026033" sldId="286"/>
        </pc:sldMkLst>
        <pc:spChg chg="mod">
          <ac:chgData name="Cooling, Chris" userId="6dcf99c9-2ba5-410a-8445-0893a3d1421f" providerId="ADAL" clId="{D52F182F-B813-44B7-BB4E-94DC4ED4A244}" dt="2022-11-08T16:06:42.842" v="0" actId="207"/>
          <ac:spMkLst>
            <pc:docMk/>
            <pc:sldMk cId="1666026033" sldId="286"/>
            <ac:spMk id="9" creationId="{8168D1BA-B83E-4CA0-AC9A-97EBF47D7AEC}"/>
          </ac:spMkLst>
        </pc:spChg>
      </pc:sldChg>
    </pc:docChg>
  </pc:docChgLst>
  <pc:docChgLst>
    <pc:chgData name="Cooling, Chris" userId="6dcf99c9-2ba5-410a-8445-0893a3d1421f" providerId="ADAL" clId="{AA13CEEB-CA6C-43A0-933D-F708DEB830F8}"/>
    <pc:docChg chg="delSld modSld modSection">
      <pc:chgData name="Cooling, Chris" userId="6dcf99c9-2ba5-410a-8445-0893a3d1421f" providerId="ADAL" clId="{AA13CEEB-CA6C-43A0-933D-F708DEB830F8}" dt="2023-07-18T14:18:40.749" v="53" actId="20577"/>
      <pc:docMkLst>
        <pc:docMk/>
      </pc:docMkLst>
      <pc:sldChg chg="modNotesTx">
        <pc:chgData name="Cooling, Chris" userId="6dcf99c9-2ba5-410a-8445-0893a3d1421f" providerId="ADAL" clId="{AA13CEEB-CA6C-43A0-933D-F708DEB830F8}" dt="2023-07-18T14:18:40.749" v="53" actId="20577"/>
        <pc:sldMkLst>
          <pc:docMk/>
          <pc:sldMk cId="3248724752" sldId="267"/>
        </pc:sldMkLst>
      </pc:sldChg>
      <pc:sldChg chg="del">
        <pc:chgData name="Cooling, Chris" userId="6dcf99c9-2ba5-410a-8445-0893a3d1421f" providerId="ADAL" clId="{AA13CEEB-CA6C-43A0-933D-F708DEB830F8}" dt="2023-07-18T14:16:58.733" v="52" actId="47"/>
        <pc:sldMkLst>
          <pc:docMk/>
          <pc:sldMk cId="3718216746" sldId="292"/>
        </pc:sldMkLst>
      </pc:sldChg>
      <pc:sldChg chg="modSp mod">
        <pc:chgData name="Cooling, Chris" userId="6dcf99c9-2ba5-410a-8445-0893a3d1421f" providerId="ADAL" clId="{AA13CEEB-CA6C-43A0-933D-F708DEB830F8}" dt="2023-07-18T14:16:04.427" v="51" actId="20577"/>
        <pc:sldMkLst>
          <pc:docMk/>
          <pc:sldMk cId="634929309" sldId="505"/>
        </pc:sldMkLst>
        <pc:spChg chg="mod">
          <ac:chgData name="Cooling, Chris" userId="6dcf99c9-2ba5-410a-8445-0893a3d1421f" providerId="ADAL" clId="{AA13CEEB-CA6C-43A0-933D-F708DEB830F8}" dt="2023-07-18T14:16:04.427" v="51" actId="20577"/>
          <ac:spMkLst>
            <pc:docMk/>
            <pc:sldMk cId="634929309" sldId="50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05/06/2024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341343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a:t>
            </a:r>
            <a:r>
              <a:rPr lang="en-GB" dirty="0" err="1"/>
              <a:t>titlepage</a:t>
            </a:r>
            <a:r>
              <a:rPr lang="en-GB" dirty="0"/>
              <a:t>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92396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342162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additional notes.</a:t>
            </a:r>
          </a:p>
          <a:p>
            <a:endParaRPr lang="en-GB" dirty="0"/>
          </a:p>
        </p:txBody>
      </p:sp>
      <p:sp>
        <p:nvSpPr>
          <p:cNvPr id="4" name="Slide Number Placeholder 3"/>
          <p:cNvSpPr>
            <a:spLocks noGrp="1"/>
          </p:cNvSpPr>
          <p:nvPr>
            <p:ph type="sldNum" sz="quarter" idx="5"/>
          </p:nvPr>
        </p:nvSpPr>
        <p:spPr/>
        <p:txBody>
          <a:bodyPr/>
          <a:lstStyle/>
          <a:p>
            <a:fld id="{3AE2EC8F-0D0C-480E-9701-891381D03195}" type="slidenum">
              <a:rPr lang="en-GB" smtClean="0"/>
              <a:t>2</a:t>
            </a:fld>
            <a:endParaRPr lang="en-GB"/>
          </a:p>
        </p:txBody>
      </p:sp>
    </p:spTree>
    <p:extLst>
      <p:ext uri="{BB962C8B-B14F-4D97-AF65-F5344CB8AC3E}">
        <p14:creationId xmlns:p14="http://schemas.microsoft.com/office/powerpoint/2010/main" val="2116338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128356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37</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38</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39</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40</a:t>
            </a:fld>
            <a:endParaRPr lang="en-GB"/>
          </a:p>
        </p:txBody>
      </p:sp>
    </p:spTree>
    <p:extLst>
      <p:ext uri="{BB962C8B-B14F-4D97-AF65-F5344CB8AC3E}">
        <p14:creationId xmlns:p14="http://schemas.microsoft.com/office/powerpoint/2010/main" val="149241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41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a:t>
            </a:r>
            <a:r>
              <a:rPr lang="en-GB"/>
              <a:t>looks.</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2298691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05/06/2024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05/06/2024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05/06/2024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tinyurl.com/feedback-rcd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imperial.ac.uk/media/imperial-college/administration-and-support-services/registry/academic-governance/public/regulations/2021-22/MPhil_PhD_Regulations_2021_22.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Senior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Text should be 1.5 or double spaced [Section 4 of Checklist]</a:t>
            </a:r>
          </a:p>
          <a:p>
            <a:pPr lvl="1"/>
            <a:r>
              <a:rPr lang="en-GB" sz="2000" dirty="0"/>
              <a:t>Except indented quotations and footnotes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340008" y="3279228"/>
            <a:ext cx="4096858" cy="3053906"/>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9" name="TextBox 8">
            <a:extLst>
              <a:ext uri="{FF2B5EF4-FFF2-40B4-BE49-F238E27FC236}">
                <a16:creationId xmlns:a16="http://schemas.microsoft.com/office/drawing/2014/main" id="{7852ECC2-B9D2-47A7-82FF-D51775B4234D}"/>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15F63032-E97D-47FB-BAD6-DCAFC6FCF877}"/>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5572539" cy="4887072"/>
          </a:xfrm>
        </p:spPr>
        <p:txBody>
          <a:bodyPr/>
          <a:lstStyle/>
          <a:p>
            <a:r>
              <a:rPr lang="en-GB" sz="2400" dirty="0"/>
              <a:t>You are </a:t>
            </a:r>
            <a:r>
              <a:rPr lang="en-GB" sz="2400" dirty="0">
                <a:hlinkClick r:id="rId3"/>
              </a:rPr>
              <a:t>not permitted </a:t>
            </a:r>
            <a:r>
              <a:rPr lang="en-GB" sz="2400" dirty="0"/>
              <a:t>to use the Imperial crest on your front cover, use the </a:t>
            </a:r>
            <a:r>
              <a:rPr lang="en-GB" sz="2400" dirty="0">
                <a:hlinkClick r:id="rId4"/>
              </a:rPr>
              <a:t>Imperial logo </a:t>
            </a:r>
            <a:r>
              <a:rPr lang="en-GB" sz="2400" dirty="0"/>
              <a:t>instead.</a:t>
            </a:r>
          </a:p>
          <a:p>
            <a:r>
              <a:rPr lang="en-GB" sz="2400" dirty="0"/>
              <a:t>Must contain [Section 4.5 of checklist]:</a:t>
            </a:r>
          </a:p>
          <a:p>
            <a:pPr lvl="1"/>
            <a:r>
              <a:rPr lang="en-GB" sz="2000" dirty="0"/>
              <a:t>Officially approved title of thesis</a:t>
            </a:r>
          </a:p>
          <a:p>
            <a:pPr lvl="1"/>
            <a:r>
              <a:rPr lang="en-GB" sz="2000" dirty="0"/>
              <a:t>Your full name</a:t>
            </a:r>
          </a:p>
          <a:p>
            <a:pPr lvl="1"/>
            <a:r>
              <a:rPr lang="en-GB" sz="2000" dirty="0"/>
              <a:t>Imperial College London and the name of your Department</a:t>
            </a:r>
          </a:p>
          <a:p>
            <a:pPr lvl="1"/>
            <a:r>
              <a:rPr lang="en-GB" sz="2000" dirty="0"/>
              <a:t>The name of the degree for which your thesis is submitted</a:t>
            </a:r>
          </a:p>
          <a:p>
            <a:r>
              <a:rPr lang="en-GB" sz="2400" dirty="0"/>
              <a:t>Must also have a page number [Section 4.4 of checklist]</a:t>
            </a:r>
          </a:p>
        </p:txBody>
      </p:sp>
      <p:grpSp>
        <p:nvGrpSpPr>
          <p:cNvPr id="9" name="Group 8">
            <a:extLst>
              <a:ext uri="{FF2B5EF4-FFF2-40B4-BE49-F238E27FC236}">
                <a16:creationId xmlns:a16="http://schemas.microsoft.com/office/drawing/2014/main" id="{665C1955-BB1F-4FAE-8E23-734187DD0E1D}"/>
              </a:ext>
            </a:extLst>
          </p:cNvPr>
          <p:cNvGrpSpPr/>
          <p:nvPr/>
        </p:nvGrpSpPr>
        <p:grpSpPr>
          <a:xfrm>
            <a:off x="5904965" y="1265634"/>
            <a:ext cx="2556641" cy="2556641"/>
            <a:chOff x="1807064" y="4162040"/>
            <a:chExt cx="2556641" cy="2556641"/>
          </a:xfrm>
        </p:grpSpPr>
        <p:pic>
          <p:nvPicPr>
            <p:cNvPr id="1028" name="Picture 4" descr="Imperial College London crest.svg">
              <a:extLst>
                <a:ext uri="{FF2B5EF4-FFF2-40B4-BE49-F238E27FC236}">
                  <a16:creationId xmlns:a16="http://schemas.microsoft.com/office/drawing/2014/main" id="{FA2FD2D0-9C46-4AA9-B3A9-189E32AEA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676" y="4517394"/>
              <a:ext cx="1731418" cy="18459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 entry symbol">
              <a:extLst>
                <a:ext uri="{FF2B5EF4-FFF2-40B4-BE49-F238E27FC236}">
                  <a16:creationId xmlns:a16="http://schemas.microsoft.com/office/drawing/2014/main" id="{A94C6EF9-CE62-4468-95C7-64241E4E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064" y="4162040"/>
              <a:ext cx="2556641" cy="255664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DE65B549-A00B-F5EA-301F-75F288730B80}"/>
              </a:ext>
            </a:extLst>
          </p:cNvPr>
          <p:cNvPicPr>
            <a:picLocks noChangeAspect="1"/>
          </p:cNvPicPr>
          <p:nvPr/>
        </p:nvPicPr>
        <p:blipFill>
          <a:blip r:embed="rId7"/>
          <a:stretch>
            <a:fillRect/>
          </a:stretch>
        </p:blipFill>
        <p:spPr>
          <a:xfrm>
            <a:off x="6130159" y="5237012"/>
            <a:ext cx="2556641" cy="280855"/>
          </a:xfrm>
          <a:prstGeom prst="rect">
            <a:avLst/>
          </a:prstGeom>
        </p:spPr>
      </p:pic>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3"/>
            <a:ext cx="3967655" cy="5194737"/>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imperial_logo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E1B7330F-D5CB-45DF-8FB3-3DCD9A0E8D21}"/>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D0065E72-F589-49E1-8CC9-4908DA224E11}"/>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32DB2F1-B92A-ACE1-87AC-14F8C442F26A}"/>
              </a:ext>
            </a:extLst>
          </p:cNvPr>
          <p:cNvPicPr>
            <a:picLocks noChangeAspect="1"/>
          </p:cNvPicPr>
          <p:nvPr/>
        </p:nvPicPr>
        <p:blipFill>
          <a:blip r:embed="rId3"/>
          <a:stretch>
            <a:fillRect/>
          </a:stretch>
        </p:blipFill>
        <p:spPr>
          <a:xfrm>
            <a:off x="5032384" y="1417638"/>
            <a:ext cx="3654416" cy="5080164"/>
          </a:xfrm>
          <a:prstGeom prst="rect">
            <a:avLst/>
          </a:prstGeom>
        </p:spPr>
      </p:pic>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Abstract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an abstract </a:t>
            </a:r>
          </a:p>
          <a:p>
            <a:r>
              <a:rPr lang="en-GB" sz="2400" dirty="0"/>
              <a:t>Should be after the title page (section 7 of checklist)</a:t>
            </a:r>
          </a:p>
          <a:p>
            <a:r>
              <a:rPr lang="en-GB" sz="2400" dirty="0"/>
              <a:t>300 words or less</a:t>
            </a:r>
            <a:endParaRPr lang="en-GB" sz="2000" dirty="0"/>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 of Originality</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 statement of originality in your own words [Section 5 of Checklist]</a:t>
            </a:r>
          </a:p>
          <a:p>
            <a:pPr lvl="1"/>
            <a:r>
              <a:rPr lang="en-GB" sz="2000" dirty="0"/>
              <a:t>The work is your own</a:t>
            </a:r>
          </a:p>
          <a:p>
            <a:pPr lvl="1"/>
            <a:r>
              <a:rPr lang="en-GB" sz="2000" dirty="0"/>
              <a:t>All else is appropriately referenced</a:t>
            </a:r>
          </a:p>
          <a:p>
            <a:pPr lvl="1"/>
            <a:r>
              <a:rPr lang="en-GB" sz="2000" dirty="0"/>
              <a:t>Should appear at beginning of thesis</a:t>
            </a:r>
          </a:p>
          <a:p>
            <a:pPr lvl="1"/>
            <a:endParaRPr lang="en-GB" sz="1600" dirty="0"/>
          </a:p>
        </p:txBody>
      </p:sp>
    </p:spTree>
    <p:extLst>
      <p:ext uri="{BB962C8B-B14F-4D97-AF65-F5344CB8AC3E}">
        <p14:creationId xmlns:p14="http://schemas.microsoft.com/office/powerpoint/2010/main" val="323878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Copyright Declaration</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Your thesis will be released publicly</a:t>
            </a:r>
          </a:p>
          <a:p>
            <a:r>
              <a:rPr lang="en-GB" sz="2400" dirty="0"/>
              <a:t>College requires copyright statement [Section 6 of Checklist]</a:t>
            </a:r>
          </a:p>
          <a:p>
            <a:r>
              <a:rPr lang="en-GB" sz="2400" dirty="0"/>
              <a:t>Checklist provides a sample statement or you can use a </a:t>
            </a:r>
            <a:r>
              <a:rPr lang="en-GB" sz="2400" dirty="0">
                <a:hlinkClick r:id="rId3"/>
              </a:rPr>
              <a:t>Creative Commons </a:t>
            </a:r>
            <a:r>
              <a:rPr lang="en-GB" sz="2400" dirty="0"/>
              <a:t>statement</a:t>
            </a:r>
            <a:endParaRPr lang="en-GB" sz="2000" dirty="0"/>
          </a:p>
          <a:p>
            <a:pPr lvl="1"/>
            <a:endParaRPr lang="en-GB" sz="1600" dirty="0"/>
          </a:p>
        </p:txBody>
      </p:sp>
    </p:spTree>
    <p:extLst>
      <p:ext uri="{BB962C8B-B14F-4D97-AF65-F5344CB8AC3E}">
        <p14:creationId xmlns:p14="http://schemas.microsoft.com/office/powerpoint/2010/main" val="141475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Thesis Preamble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400" dirty="0">
                <a:solidFill>
                  <a:schemeClr val="tx2">
                    <a:lumMod val="50000"/>
                    <a:lumOff val="50000"/>
                  </a:schemeClr>
                </a:solidFill>
              </a:rPr>
              <a:t>\chapter</a:t>
            </a:r>
            <a:r>
              <a:rPr lang="en-GB" sz="2400" dirty="0"/>
              <a:t>*{Abstract}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\chapter</a:t>
            </a:r>
            <a:r>
              <a:rPr lang="en-GB" sz="2400" dirty="0"/>
              <a:t>*{Statement of Originality}</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\chapter</a:t>
            </a:r>
            <a:r>
              <a:rPr lang="en-GB" sz="2400" dirty="0"/>
              <a:t>*{Copyright Statement}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C6D7D42-E3E3-477D-9DD7-F2123D77031D}"/>
              </a:ext>
            </a:extLst>
          </p:cNvPr>
          <p:cNvPicPr>
            <a:picLocks noChangeAspect="1"/>
          </p:cNvPicPr>
          <p:nvPr/>
        </p:nvPicPr>
        <p:blipFill>
          <a:blip r:embed="rId3"/>
          <a:stretch>
            <a:fillRect/>
          </a:stretch>
        </p:blipFill>
        <p:spPr>
          <a:xfrm>
            <a:off x="4719147" y="2388599"/>
            <a:ext cx="3924762" cy="2080801"/>
          </a:xfrm>
          <a:prstGeom prst="rect">
            <a:avLst/>
          </a:prstGeom>
        </p:spPr>
      </p:pic>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include (Section 8 of Checklist):</a:t>
            </a:r>
          </a:p>
          <a:p>
            <a:pPr lvl="1"/>
            <a:r>
              <a:rPr lang="en-GB" sz="2400" dirty="0"/>
              <a:t>Table of Contents</a:t>
            </a:r>
          </a:p>
          <a:p>
            <a:pPr lvl="1"/>
            <a:r>
              <a:rPr lang="en-GB" sz="2400" dirty="0"/>
              <a:t>List of Figures</a:t>
            </a:r>
          </a:p>
          <a:p>
            <a:pPr lvl="1"/>
            <a:r>
              <a:rPr lang="en-GB" sz="2400" dirty="0"/>
              <a:t>List of Tables</a:t>
            </a:r>
          </a:p>
          <a:p>
            <a:r>
              <a:rPr lang="en-GB" sz="2800" dirty="0"/>
              <a:t>Must include any external materials</a:t>
            </a:r>
          </a:p>
          <a:p>
            <a:pPr lvl="1"/>
            <a:endParaRPr lang="en-GB" sz="1600" dirty="0"/>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9" y="1431416"/>
            <a:ext cx="8388117" cy="4549506"/>
          </a:xfrm>
        </p:spPr>
        <p:txBody>
          <a:bodyPr/>
          <a:lstStyle/>
          <a:p>
            <a:pPr algn="ctr"/>
            <a:r>
              <a:rPr lang="en-GB" sz="2800" u="sng" dirty="0"/>
              <a:t>Important Information on Marking your Attendance on Inkpath</a:t>
            </a:r>
            <a:br>
              <a:rPr lang="en-GB" sz="2800" u="sng" dirty="0"/>
            </a:br>
            <a:br>
              <a:rPr lang="en-GB" sz="2800" u="sng" dirty="0"/>
            </a:br>
            <a:br>
              <a:rPr lang="en-GB" sz="2800" dirty="0"/>
            </a:br>
            <a:r>
              <a:rPr lang="en-GB" sz="2800" dirty="0"/>
              <a:t>I will show you a QR code at the end of the session allowing you to mark your attendance on Inkpath. Please do not mark your attendance until then.</a:t>
            </a:r>
            <a:br>
              <a:rPr lang="en-GB" sz="2800" dirty="0"/>
            </a:br>
            <a:br>
              <a:rPr lang="en-GB" sz="2800" dirty="0">
                <a:latin typeface="Calibri" panose="020F0502020204030204" pitchFamily="34" charset="0"/>
                <a:cs typeface="Calibri" panose="020F0502020204030204" pitchFamily="34" charset="0"/>
              </a:rPr>
            </a:br>
            <a:r>
              <a:rPr lang="en-GB" sz="2800" dirty="0">
                <a:effectLst/>
                <a:ea typeface="Times New Roman" panose="02020603050405020304" pitchFamily="18" charset="0"/>
                <a:cs typeface="Calibri" panose="020F0502020204030204" pitchFamily="34" charset="0"/>
              </a:rPr>
              <a:t>If you are a Postgraduate Research student, this is required for receiving your Graduate School credit for this course.</a:t>
            </a:r>
            <a:endParaRPr lang="en-GB" sz="2800" dirty="0"/>
          </a:p>
        </p:txBody>
      </p:sp>
      <p:sp>
        <p:nvSpPr>
          <p:cNvPr id="7" name="TextBox 6"/>
          <p:cNvSpPr txBox="1"/>
          <p:nvPr/>
        </p:nvSpPr>
        <p:spPr>
          <a:xfrm>
            <a:off x="552450" y="3214433"/>
            <a:ext cx="2171700" cy="830997"/>
          </a:xfrm>
          <a:prstGeom prst="rect">
            <a:avLst/>
          </a:prstGeom>
          <a:noFill/>
        </p:spPr>
        <p:txBody>
          <a:bodyPr wrap="square" rtlCol="0">
            <a:spAutoFit/>
          </a:bodyPr>
          <a:lstStyle/>
          <a:p>
            <a:endParaRPr lang="en-GB" sz="2400" dirty="0">
              <a:solidFill>
                <a:srgbClr val="002060"/>
              </a:solidFill>
            </a:endParaRPr>
          </a:p>
          <a:p>
            <a:endParaRPr lang="en-GB" sz="2400" dirty="0">
              <a:solidFill>
                <a:srgbClr val="002060"/>
              </a:solidFill>
            </a:endParaRPr>
          </a:p>
        </p:txBody>
      </p:sp>
    </p:spTree>
    <p:extLst>
      <p:ext uri="{BB962C8B-B14F-4D97-AF65-F5344CB8AC3E}">
        <p14:creationId xmlns:p14="http://schemas.microsoft.com/office/powerpoint/2010/main" val="10733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Extra Contents Items</a:t>
            </a:r>
          </a:p>
        </p:txBody>
      </p:sp>
      <p:sp>
        <p:nvSpPr>
          <p:cNvPr id="3" name="Content Placeholder 2"/>
          <p:cNvSpPr>
            <a:spLocks noGrp="1"/>
          </p:cNvSpPr>
          <p:nvPr>
            <p:ph idx="1"/>
          </p:nvPr>
        </p:nvSpPr>
        <p:spPr>
          <a:xfrm>
            <a:off x="530773" y="1399244"/>
            <a:ext cx="3967655" cy="5184117"/>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CED71EC-37E5-46CA-99D0-9FF49BC9A4E2}"/>
              </a:ext>
            </a:extLst>
          </p:cNvPr>
          <p:cNvPicPr>
            <a:picLocks noChangeAspect="1"/>
          </p:cNvPicPr>
          <p:nvPr/>
        </p:nvPicPr>
        <p:blipFill>
          <a:blip r:embed="rId3"/>
          <a:stretch>
            <a:fillRect/>
          </a:stretch>
        </p:blipFill>
        <p:spPr>
          <a:xfrm>
            <a:off x="4798353" y="1399245"/>
            <a:ext cx="4060210" cy="1953555"/>
          </a:xfrm>
          <a:prstGeom prst="rect">
            <a:avLst/>
          </a:prstGeom>
        </p:spPr>
      </p:pic>
      <p:pic>
        <p:nvPicPr>
          <p:cNvPr id="11" name="Picture 10">
            <a:extLst>
              <a:ext uri="{FF2B5EF4-FFF2-40B4-BE49-F238E27FC236}">
                <a16:creationId xmlns:a16="http://schemas.microsoft.com/office/drawing/2014/main" id="{E61C1947-0460-46DF-957C-C3A22084D2EA}"/>
              </a:ext>
            </a:extLst>
          </p:cNvPr>
          <p:cNvPicPr>
            <a:picLocks noChangeAspect="1"/>
          </p:cNvPicPr>
          <p:nvPr/>
        </p:nvPicPr>
        <p:blipFill>
          <a:blip r:embed="rId4"/>
          <a:stretch>
            <a:fillRect/>
          </a:stretch>
        </p:blipFill>
        <p:spPr>
          <a:xfrm>
            <a:off x="4798353" y="3886494"/>
            <a:ext cx="4060209" cy="1015053"/>
          </a:xfrm>
          <a:prstGeom prst="rect">
            <a:avLst/>
          </a:prstGeom>
        </p:spPr>
      </p:pic>
      <p:pic>
        <p:nvPicPr>
          <p:cNvPr id="13" name="Picture 12">
            <a:extLst>
              <a:ext uri="{FF2B5EF4-FFF2-40B4-BE49-F238E27FC236}">
                <a16:creationId xmlns:a16="http://schemas.microsoft.com/office/drawing/2014/main" id="{BD5AA9EA-2576-4CC7-A358-86B2F7320EDA}"/>
              </a:ext>
            </a:extLst>
          </p:cNvPr>
          <p:cNvPicPr>
            <a:picLocks noChangeAspect="1"/>
          </p:cNvPicPr>
          <p:nvPr/>
        </p:nvPicPr>
        <p:blipFill>
          <a:blip r:embed="rId5"/>
          <a:stretch>
            <a:fillRect/>
          </a:stretch>
        </p:blipFill>
        <p:spPr>
          <a:xfrm>
            <a:off x="4798354" y="5458755"/>
            <a:ext cx="4060208" cy="1028915"/>
          </a:xfrm>
          <a:prstGeom prst="rect">
            <a:avLst/>
          </a:prstGeom>
        </p:spPr>
      </p:pic>
    </p:spTree>
    <p:extLst>
      <p:ext uri="{BB962C8B-B14F-4D97-AF65-F5344CB8AC3E}">
        <p14:creationId xmlns:p14="http://schemas.microsoft.com/office/powerpoint/2010/main" val="147852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504449"/>
            <a:ext cx="4173278"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8" name="TextBox 7">
            <a:extLst>
              <a:ext uri="{FF2B5EF4-FFF2-40B4-BE49-F238E27FC236}">
                <a16:creationId xmlns:a16="http://schemas.microsoft.com/office/drawing/2014/main" id="{1AF1534E-0678-4EA4-B9B1-4BCE0670F039}"/>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05152CD9-B2C8-4471-B95F-186A116DC636}"/>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98580"/>
            <a:ext cx="4199713" cy="3911058"/>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grpSp>
        <p:nvGrpSpPr>
          <p:cNvPr id="8" name="Group 7">
            <a:extLst>
              <a:ext uri="{FF2B5EF4-FFF2-40B4-BE49-F238E27FC236}">
                <a16:creationId xmlns:a16="http://schemas.microsoft.com/office/drawing/2014/main" id="{A44E0BC6-4A31-49F0-A1AD-B11D99FB6ED4}"/>
              </a:ext>
            </a:extLst>
          </p:cNvPr>
          <p:cNvGrpSpPr/>
          <p:nvPr/>
        </p:nvGrpSpPr>
        <p:grpSpPr>
          <a:xfrm>
            <a:off x="239675" y="1284329"/>
            <a:ext cx="2920992" cy="643057"/>
            <a:chOff x="239675" y="1353129"/>
            <a:chExt cx="2920992" cy="643057"/>
          </a:xfrm>
        </p:grpSpPr>
        <p:sp>
          <p:nvSpPr>
            <p:cNvPr id="6" name="TextBox 5">
              <a:extLst>
                <a:ext uri="{FF2B5EF4-FFF2-40B4-BE49-F238E27FC236}">
                  <a16:creationId xmlns:a16="http://schemas.microsoft.com/office/drawing/2014/main" id="{751AE24A-A31C-4336-8A00-420F363437BA}"/>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7" name="TextBox 6">
              <a:extLst>
                <a:ext uri="{FF2B5EF4-FFF2-40B4-BE49-F238E27FC236}">
                  <a16:creationId xmlns:a16="http://schemas.microsoft.com/office/drawing/2014/main" id="{13733D78-4BE5-4695-BC08-7A423BCF46F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280263" y="5024233"/>
            <a:ext cx="4166693"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7" name="TextBox 6">
            <a:extLst>
              <a:ext uri="{FF2B5EF4-FFF2-40B4-BE49-F238E27FC236}">
                <a16:creationId xmlns:a16="http://schemas.microsoft.com/office/drawing/2014/main" id="{2CB59673-0D3F-4DE9-8E99-E7AE983BBBA7}"/>
              </a:ext>
            </a:extLst>
          </p:cNvPr>
          <p:cNvSpPr txBox="1"/>
          <p:nvPr/>
        </p:nvSpPr>
        <p:spPr>
          <a:xfrm>
            <a:off x="379361" y="1799148"/>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8168D1BA-B83E-4CA0-AC9A-97EBF47D7AEC}"/>
              </a:ext>
            </a:extLst>
          </p:cNvPr>
          <p:cNvSpPr txBox="1"/>
          <p:nvPr/>
        </p:nvSpPr>
        <p:spPr>
          <a:xfrm>
            <a:off x="379361" y="2106925"/>
            <a:ext cx="4062010" cy="2308324"/>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Weir_2011</a:t>
              </a:r>
              <a:r>
                <a:rPr lang="en-GB" sz="2000" dirty="0"/>
                <a:t>,</a:t>
              </a:r>
            </a:p>
            <a:p>
              <a:r>
                <a:rPr lang="en-GB" sz="2000" dirty="0">
                  <a:solidFill>
                    <a:schemeClr val="tx2">
                      <a:lumMod val="50000"/>
                      <a:lumOff val="50000"/>
                    </a:schemeClr>
                  </a:solidFill>
                </a:rPr>
                <a:t>author = </a:t>
              </a:r>
              <a:r>
                <a:rPr lang="en-GB" sz="2000" dirty="0"/>
                <a:t>“Andy Weir",</a:t>
              </a:r>
            </a:p>
            <a:p>
              <a:r>
                <a:rPr lang="en-GB" sz="2000" dirty="0">
                  <a:solidFill>
                    <a:schemeClr val="tx2">
                      <a:lumMod val="50000"/>
                      <a:lumOff val="50000"/>
                    </a:schemeClr>
                  </a:solidFill>
                </a:rPr>
                <a:t>title = </a:t>
              </a:r>
              <a:r>
                <a:rPr lang="en-GB" sz="2000" dirty="0"/>
                <a:t>“The Martian",</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publisher = </a:t>
              </a:r>
              <a:r>
                <a:rPr lang="en-GB" sz="2000" dirty="0"/>
                <a:t>“Crown"}</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8" name="Picture 7">
            <a:extLst>
              <a:ext uri="{FF2B5EF4-FFF2-40B4-BE49-F238E27FC236}">
                <a16:creationId xmlns:a16="http://schemas.microsoft.com/office/drawing/2014/main" id="{851A7C52-619C-7CD8-7E75-1CED7171D1D5}"/>
              </a:ext>
            </a:extLst>
          </p:cNvPr>
          <p:cNvPicPr>
            <a:picLocks noChangeAspect="1"/>
          </p:cNvPicPr>
          <p:nvPr/>
        </p:nvPicPr>
        <p:blipFill>
          <a:blip r:embed="rId3"/>
          <a:stretch>
            <a:fillRect/>
          </a:stretch>
        </p:blipFill>
        <p:spPr>
          <a:xfrm>
            <a:off x="4697169" y="3151207"/>
            <a:ext cx="4255444" cy="1277479"/>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a:solidFill>
                    <a:schemeClr val="tx2">
                      <a:lumMod val="50000"/>
                      <a:lumOff val="50000"/>
                    </a:schemeClr>
                  </a:solidFill>
                </a:rPr>
                <a:t> </a:t>
              </a:r>
              <a:r>
                <a:rPr lang="en-GB" sz="2400"/>
                <a:t>{</a:t>
              </a:r>
              <a:r>
                <a:rPr lang="en-GB" sz="2400">
                  <a:solidFill>
                    <a:schemeClr val="accent4">
                      <a:lumMod val="75000"/>
                    </a:schemeClr>
                  </a:solidFill>
                </a:rPr>
                <a:t>Weir_2011</a:t>
              </a:r>
              <a:r>
                <a:rPr lang="en-GB" sz="2400"/>
                <a:t>}</a:t>
              </a:r>
              <a:endParaRPr lang="en-GB" sz="2400" dirty="0"/>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7" name="Picture 6">
            <a:extLst>
              <a:ext uri="{FF2B5EF4-FFF2-40B4-BE49-F238E27FC236}">
                <a16:creationId xmlns:a16="http://schemas.microsoft.com/office/drawing/2014/main" id="{4059D58D-CD17-7022-9AFB-6DCFE1A5FDF2}"/>
              </a:ext>
            </a:extLst>
          </p:cNvPr>
          <p:cNvPicPr>
            <a:picLocks noChangeAspect="1"/>
          </p:cNvPicPr>
          <p:nvPr/>
        </p:nvPicPr>
        <p:blipFill>
          <a:blip r:embed="rId3"/>
          <a:stretch>
            <a:fillRect/>
          </a:stretch>
        </p:blipFill>
        <p:spPr>
          <a:xfrm>
            <a:off x="4826643" y="3080993"/>
            <a:ext cx="4125969" cy="696014"/>
          </a:xfrm>
          <a:prstGeom prst="rect">
            <a:avLst/>
          </a:prstGeom>
        </p:spPr>
      </p:pic>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EAE57B54-AC20-42C0-AFBA-540AAA289211}"/>
              </a:ext>
            </a:extLst>
          </p:cNvPr>
          <p:cNvSpPr/>
          <p:nvPr/>
        </p:nvSpPr>
        <p:spPr>
          <a:xfrm>
            <a:off x="191387" y="3564182"/>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5173278"/>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6" name="Picture 5">
            <a:extLst>
              <a:ext uri="{FF2B5EF4-FFF2-40B4-BE49-F238E27FC236}">
                <a16:creationId xmlns:a16="http://schemas.microsoft.com/office/drawing/2014/main" id="{CB1F0A13-3910-5E95-E8FD-77F81E8A98FC}"/>
              </a:ext>
            </a:extLst>
          </p:cNvPr>
          <p:cNvPicPr>
            <a:picLocks noChangeAspect="1"/>
          </p:cNvPicPr>
          <p:nvPr/>
        </p:nvPicPr>
        <p:blipFill>
          <a:blip r:embed="rId3"/>
          <a:stretch>
            <a:fillRect/>
          </a:stretch>
        </p:blipFill>
        <p:spPr>
          <a:xfrm>
            <a:off x="4730774" y="1752354"/>
            <a:ext cx="4332439" cy="772589"/>
          </a:xfrm>
          <a:prstGeom prst="rect">
            <a:avLst/>
          </a:prstGeom>
          <a:ln w="28575">
            <a:solidFill>
              <a:schemeClr val="accent1"/>
            </a:solidFill>
          </a:ln>
        </p:spPr>
      </p:pic>
      <p:pic>
        <p:nvPicPr>
          <p:cNvPr id="10" name="Picture 9">
            <a:extLst>
              <a:ext uri="{FF2B5EF4-FFF2-40B4-BE49-F238E27FC236}">
                <a16:creationId xmlns:a16="http://schemas.microsoft.com/office/drawing/2014/main" id="{4E771CE8-6C1C-63F0-30ED-7DB43FFE2EBC}"/>
              </a:ext>
            </a:extLst>
          </p:cNvPr>
          <p:cNvPicPr>
            <a:picLocks noChangeAspect="1"/>
          </p:cNvPicPr>
          <p:nvPr/>
        </p:nvPicPr>
        <p:blipFill>
          <a:blip r:embed="rId4"/>
          <a:stretch>
            <a:fillRect/>
          </a:stretch>
        </p:blipFill>
        <p:spPr>
          <a:xfrm>
            <a:off x="4718548" y="3428999"/>
            <a:ext cx="4344665" cy="739107"/>
          </a:xfrm>
          <a:prstGeom prst="rect">
            <a:avLst/>
          </a:prstGeom>
          <a:ln w="28575">
            <a:solidFill>
              <a:schemeClr val="accent2"/>
            </a:solidFill>
          </a:ln>
        </p:spPr>
      </p:pic>
      <p:pic>
        <p:nvPicPr>
          <p:cNvPr id="15" name="Picture 14">
            <a:extLst>
              <a:ext uri="{FF2B5EF4-FFF2-40B4-BE49-F238E27FC236}">
                <a16:creationId xmlns:a16="http://schemas.microsoft.com/office/drawing/2014/main" id="{75B9A0A6-7A32-1515-6A7A-22542D9E1E7B}"/>
              </a:ext>
            </a:extLst>
          </p:cNvPr>
          <p:cNvPicPr>
            <a:picLocks noChangeAspect="1"/>
          </p:cNvPicPr>
          <p:nvPr/>
        </p:nvPicPr>
        <p:blipFill>
          <a:blip r:embed="rId5"/>
          <a:stretch>
            <a:fillRect/>
          </a:stretch>
        </p:blipFill>
        <p:spPr>
          <a:xfrm>
            <a:off x="4730775" y="5072162"/>
            <a:ext cx="4248144" cy="739108"/>
          </a:xfrm>
          <a:prstGeom prst="rect">
            <a:avLst/>
          </a:prstGeom>
          <a:ln w="28575">
            <a:solidFill>
              <a:schemeClr val="accent3"/>
            </a:solidFill>
          </a:ln>
        </p:spPr>
      </p:pic>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6" name="Picture 5">
            <a:extLst>
              <a:ext uri="{FF2B5EF4-FFF2-40B4-BE49-F238E27FC236}">
                <a16:creationId xmlns:a16="http://schemas.microsoft.com/office/drawing/2014/main" id="{7C29EDB8-EBB7-1B26-3064-1AF39DE8AD30}"/>
              </a:ext>
            </a:extLst>
          </p:cNvPr>
          <p:cNvPicPr>
            <a:picLocks noChangeAspect="1"/>
          </p:cNvPicPr>
          <p:nvPr/>
        </p:nvPicPr>
        <p:blipFill>
          <a:blip r:embed="rId3"/>
          <a:stretch>
            <a:fillRect/>
          </a:stretch>
        </p:blipFill>
        <p:spPr>
          <a:xfrm>
            <a:off x="4730775" y="3380911"/>
            <a:ext cx="4221840" cy="694866"/>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279783" y="2404759"/>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a:solidFill>
                  <a:schemeClr val="tx2">
                    <a:lumMod val="50000"/>
                    <a:lumOff val="50000"/>
                  </a:schemeClr>
                </a:solidFill>
              </a:rPr>
              <a:t>\ac</a:t>
            </a:r>
            <a:r>
              <a:rPr lang="en-GB" sz="2000"/>
              <a:t>{TLA}s.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5" name="Group 4">
            <a:extLst>
              <a:ext uri="{FF2B5EF4-FFF2-40B4-BE49-F238E27FC236}">
                <a16:creationId xmlns:a16="http://schemas.microsoft.com/office/drawing/2014/main" id="{8081CBA2-3405-4E0D-8432-0752FD2B0833}"/>
              </a:ext>
            </a:extLst>
          </p:cNvPr>
          <p:cNvGrpSpPr/>
          <p:nvPr/>
        </p:nvGrpSpPr>
        <p:grpSpPr>
          <a:xfrm>
            <a:off x="279783" y="1324335"/>
            <a:ext cx="2562514" cy="707886"/>
            <a:chOff x="279783" y="1594601"/>
            <a:chExt cx="2562514" cy="707886"/>
          </a:xfrm>
        </p:grpSpPr>
        <p:sp>
          <p:nvSpPr>
            <p:cNvPr id="7" name="TextBox 6">
              <a:extLst>
                <a:ext uri="{FF2B5EF4-FFF2-40B4-BE49-F238E27FC236}">
                  <a16:creationId xmlns:a16="http://schemas.microsoft.com/office/drawing/2014/main" id="{382B5039-0FCA-4183-A976-558DB9773EE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8" name="TextBox 7">
              <a:extLst>
                <a:ext uri="{FF2B5EF4-FFF2-40B4-BE49-F238E27FC236}">
                  <a16:creationId xmlns:a16="http://schemas.microsoft.com/office/drawing/2014/main" id="{ECCD3FDA-DFDB-4F01-8DA6-B2190063C17B}"/>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3178148"/>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5" name="Group 4">
            <a:extLst>
              <a:ext uri="{FF2B5EF4-FFF2-40B4-BE49-F238E27FC236}">
                <a16:creationId xmlns:a16="http://schemas.microsoft.com/office/drawing/2014/main" id="{9A245DBC-95D6-4764-8E59-0E5DDEA7639C}"/>
              </a:ext>
            </a:extLst>
          </p:cNvPr>
          <p:cNvGrpSpPr/>
          <p:nvPr/>
        </p:nvGrpSpPr>
        <p:grpSpPr>
          <a:xfrm>
            <a:off x="191387" y="1645474"/>
            <a:ext cx="2822079" cy="738664"/>
            <a:chOff x="191387" y="1645474"/>
            <a:chExt cx="2822079" cy="738664"/>
          </a:xfrm>
        </p:grpSpPr>
        <p:sp>
          <p:nvSpPr>
            <p:cNvPr id="7" name="TextBox 6">
              <a:extLst>
                <a:ext uri="{FF2B5EF4-FFF2-40B4-BE49-F238E27FC236}">
                  <a16:creationId xmlns:a16="http://schemas.microsoft.com/office/drawing/2014/main" id="{818BFF91-BF28-45A9-A599-0028E8638A8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9" name="TextBox 8">
              <a:extLst>
                <a:ext uri="{FF2B5EF4-FFF2-40B4-BE49-F238E27FC236}">
                  <a16:creationId xmlns:a16="http://schemas.microsoft.com/office/drawing/2014/main" id="{20B28496-C9DD-4BCA-ABD9-E267B118CA9B}"/>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6EC95C70-AC70-4FEA-AC75-84A729884BE8}"/>
              </a:ext>
            </a:extLst>
          </p:cNvPr>
          <p:cNvPicPr>
            <a:picLocks noChangeAspect="1"/>
          </p:cNvPicPr>
          <p:nvPr/>
        </p:nvPicPr>
        <p:blipFill>
          <a:blip r:embed="rId3"/>
          <a:stretch>
            <a:fillRect/>
          </a:stretch>
        </p:blipFill>
        <p:spPr>
          <a:xfrm>
            <a:off x="3111335" y="3921107"/>
            <a:ext cx="2921330" cy="2921330"/>
          </a:xfrm>
          <a:prstGeom prst="rect">
            <a:avLst/>
          </a:prstGeom>
        </p:spPr>
      </p:pic>
      <p:sp>
        <p:nvSpPr>
          <p:cNvPr id="2" name="Title 1"/>
          <p:cNvSpPr>
            <a:spLocks noGrp="1"/>
          </p:cNvSpPr>
          <p:nvPr>
            <p:ph type="title"/>
          </p:nvPr>
        </p:nvSpPr>
        <p:spPr/>
        <p:txBody>
          <a:bodyPr/>
          <a:lstStyle/>
          <a:p>
            <a:r>
              <a:rPr lang="en-GB" sz="4000" dirty="0"/>
              <a:t>Feedback</a:t>
            </a:r>
          </a:p>
        </p:txBody>
      </p:sp>
      <p:sp>
        <p:nvSpPr>
          <p:cNvPr id="3" name="Content Placeholder 2"/>
          <p:cNvSpPr>
            <a:spLocks noGrp="1"/>
          </p:cNvSpPr>
          <p:nvPr>
            <p:ph idx="1"/>
          </p:nvPr>
        </p:nvSpPr>
        <p:spPr>
          <a:xfrm>
            <a:off x="457200" y="1600200"/>
            <a:ext cx="8435280" cy="2787732"/>
          </a:xfrm>
        </p:spPr>
        <p:txBody>
          <a:bodyPr>
            <a:normAutofit lnSpcReduction="10000"/>
          </a:bodyPr>
          <a:lstStyle/>
          <a:p>
            <a:r>
              <a:rPr lang="en-GB" sz="3000" dirty="0"/>
              <a:t>Once you’ve completed this course, please provide feedback</a:t>
            </a:r>
          </a:p>
          <a:p>
            <a:pPr lvl="1"/>
            <a:r>
              <a:rPr lang="en-GB" sz="2600" dirty="0"/>
              <a:t>The link </a:t>
            </a:r>
            <a:r>
              <a:rPr lang="en-GB" sz="2600"/>
              <a:t>is </a:t>
            </a:r>
            <a:r>
              <a:rPr lang="en-GB" sz="2600" b="0" i="0" u="sng">
                <a:solidFill>
                  <a:srgbClr val="0563C1"/>
                </a:solidFill>
                <a:effectLst/>
                <a:hlinkClick r:id="rId4"/>
              </a:rPr>
              <a:t>https://tinyurl.com/feedback-rcds</a:t>
            </a:r>
            <a:endParaRPr lang="en-GB" sz="2600" b="0" i="0" u="sng">
              <a:solidFill>
                <a:srgbClr val="0563C1"/>
              </a:solidFill>
              <a:effectLst/>
            </a:endParaRPr>
          </a:p>
          <a:p>
            <a:pPr lvl="1"/>
            <a:r>
              <a:rPr lang="en-GB" sz="2600"/>
              <a:t>You </a:t>
            </a:r>
            <a:r>
              <a:rPr lang="en-GB" sz="2600" dirty="0"/>
              <a:t>should also have received an email with this link</a:t>
            </a:r>
          </a:p>
          <a:p>
            <a:pPr lvl="1"/>
            <a:r>
              <a:rPr lang="en-GB" sz="2600" dirty="0"/>
              <a:t>This helps us improve the class for future students</a:t>
            </a:r>
          </a:p>
          <a:p>
            <a:endParaRPr lang="en-GB" sz="3000" dirty="0"/>
          </a:p>
        </p:txBody>
      </p:sp>
    </p:spTree>
    <p:extLst>
      <p:ext uri="{BB962C8B-B14F-4D97-AF65-F5344CB8AC3E}">
        <p14:creationId xmlns:p14="http://schemas.microsoft.com/office/powerpoint/2010/main" val="4660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Imperial Thesis Requirements</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GB" sz="2400" dirty="0">
                <a:hlinkClick r:id="rId3"/>
              </a:rPr>
              <a:t>Theses for Imperial College Research Degrees Checklist</a:t>
            </a:r>
            <a:endParaRPr lang="en-GB" sz="2400" dirty="0"/>
          </a:p>
          <a:p>
            <a:pPr fontAlgn="base">
              <a:spcBef>
                <a:spcPts val="600"/>
              </a:spcBef>
              <a:spcAft>
                <a:spcPts val="600"/>
              </a:spcAft>
            </a:pPr>
            <a:r>
              <a:rPr lang="en-GB" sz="2400" dirty="0">
                <a:hlinkClick r:id="rId4"/>
              </a:rPr>
              <a:t>Academic Regulations</a:t>
            </a:r>
            <a:endParaRPr lang="en-GB" sz="2400" dirty="0"/>
          </a:p>
          <a:p>
            <a:pPr fontAlgn="base">
              <a:spcBef>
                <a:spcPts val="600"/>
              </a:spcBef>
              <a:spcAft>
                <a:spcPts val="600"/>
              </a:spcAft>
            </a:pPr>
            <a:r>
              <a:rPr lang="en-GB" sz="2400" dirty="0"/>
              <a:t>Written in English</a:t>
            </a:r>
          </a:p>
          <a:p>
            <a:pPr fontAlgn="base">
              <a:spcBef>
                <a:spcPts val="600"/>
              </a:spcBef>
              <a:spcAft>
                <a:spcPts val="600"/>
              </a:spcAft>
            </a:pPr>
            <a:r>
              <a:rPr lang="en-GB" sz="2400" dirty="0"/>
              <a:t>Not longer than 100,000 words</a:t>
            </a:r>
          </a:p>
          <a:p>
            <a:pPr fontAlgn="base">
              <a:spcBef>
                <a:spcPts val="600"/>
              </a:spcBef>
              <a:spcAft>
                <a:spcPts val="600"/>
              </a:spcAft>
            </a:pPr>
            <a:r>
              <a:rPr lang="en-GB" sz="2400" dirty="0"/>
              <a:t>Cannot be copy-pasted papers</a:t>
            </a:r>
          </a:p>
          <a:p>
            <a:pPr fontAlgn="base">
              <a:spcBef>
                <a:spcPts val="600"/>
              </a:spcBef>
              <a:spcAft>
                <a:spcPts val="600"/>
              </a:spcAft>
            </a:pPr>
            <a:r>
              <a:rPr lang="en-GB" sz="2400" dirty="0"/>
              <a:t>Include full bibliography and references</a:t>
            </a:r>
          </a:p>
          <a:p>
            <a:pPr fontAlgn="base">
              <a:spcBef>
                <a:spcPts val="600"/>
              </a:spcBef>
              <a:spcAft>
                <a:spcPts val="600"/>
              </a:spcAft>
            </a:pPr>
            <a:r>
              <a:rPr lang="en-GB" sz="2400" dirty="0"/>
              <a:t>You will be examined on this by examiners in your viva</a:t>
            </a:r>
          </a:p>
          <a:p>
            <a:pPr fontAlgn="base">
              <a:spcBef>
                <a:spcPts val="600"/>
              </a:spcBef>
              <a:spcAft>
                <a:spcPts val="600"/>
              </a:spcAft>
            </a:pPr>
            <a:r>
              <a:rPr lang="en-GB" sz="2400" dirty="0"/>
              <a:t>“Any formatting information that is not explicitly outlined in these guidance notes is up to the judgement of the student, and reasonable solutions will be accepted.”</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and Pagination</a:t>
            </a:r>
          </a:p>
        </p:txBody>
      </p:sp>
      <p:sp>
        <p:nvSpPr>
          <p:cNvPr id="3" name="Content Placeholder 2"/>
          <p:cNvSpPr>
            <a:spLocks noGrp="1"/>
          </p:cNvSpPr>
          <p:nvPr>
            <p:ph idx="1"/>
          </p:nvPr>
        </p:nvSpPr>
        <p:spPr>
          <a:xfrm>
            <a:off x="457200" y="1600200"/>
            <a:ext cx="8435280" cy="3875690"/>
          </a:xfrm>
        </p:spPr>
        <p:txBody>
          <a:bodyPr>
            <a:normAutofit/>
          </a:bodyPr>
          <a:lstStyle/>
          <a:p>
            <a:pPr fontAlgn="base">
              <a:spcBef>
                <a:spcPts val="600"/>
              </a:spcBef>
              <a:spcAft>
                <a:spcPts val="600"/>
              </a:spcAft>
            </a:pPr>
            <a:r>
              <a:rPr lang="en-GB" sz="2400" dirty="0"/>
              <a:t>Typically A4 paper</a:t>
            </a:r>
          </a:p>
          <a:p>
            <a:pPr fontAlgn="base">
              <a:spcBef>
                <a:spcPts val="600"/>
              </a:spcBef>
              <a:spcAft>
                <a:spcPts val="600"/>
              </a:spcAft>
            </a:pPr>
            <a:r>
              <a:rPr lang="en-GB" sz="2400" dirty="0"/>
              <a:t>You may want your pages to be double-sided</a:t>
            </a:r>
          </a:p>
          <a:p>
            <a:pPr fontAlgn="base">
              <a:spcBef>
                <a:spcPts val="600"/>
              </a:spcBef>
              <a:spcAft>
                <a:spcPts val="600"/>
              </a:spcAft>
            </a:pPr>
            <a:r>
              <a:rPr lang="en-GB" sz="2400" dirty="0"/>
              <a:t>All pages to be sequentially numbered in Arabic numerals including title page [Section 4.4 of Checklist]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Margins must be even on both sides [Checklist Section 4]</a:t>
            </a:r>
          </a:p>
          <a:p>
            <a:pPr fontAlgn="base">
              <a:spcBef>
                <a:spcPts val="600"/>
              </a:spcBef>
              <a:spcAft>
                <a:spcPts val="600"/>
              </a:spcAft>
            </a:pPr>
            <a:r>
              <a:rPr lang="en-GB" sz="2400" dirty="0"/>
              <a:t>For binding services, margins must typically be at least 1cm</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365244" y="3815256"/>
            <a:ext cx="3967655" cy="779268"/>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2559630-000F-4CDC-9204-C2E97FBBB037}"/>
              </a:ext>
            </a:extLst>
          </p:cNvPr>
          <p:cNvPicPr>
            <a:picLocks noChangeAspect="1"/>
          </p:cNvPicPr>
          <p:nvPr/>
        </p:nvPicPr>
        <p:blipFill>
          <a:blip r:embed="rId3"/>
          <a:stretch>
            <a:fillRect/>
          </a:stretch>
        </p:blipFill>
        <p:spPr>
          <a:xfrm>
            <a:off x="4903058" y="1227082"/>
            <a:ext cx="4021210" cy="5628290"/>
          </a:xfrm>
          <a:prstGeom prst="rect">
            <a:avLst/>
          </a:prstGeom>
        </p:spPr>
      </p:pic>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1E0BC7B6-2E42-45EC-B7F7-F257474F1DE5}"/>
              </a:ext>
            </a:extLst>
          </p:cNvPr>
          <p:cNvSpPr txBox="1"/>
          <p:nvPr/>
        </p:nvSpPr>
        <p:spPr>
          <a:xfrm>
            <a:off x="365244" y="1963933"/>
            <a:ext cx="3797471" cy="1200329"/>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8" name="TextBox 7">
            <a:extLst>
              <a:ext uri="{FF2B5EF4-FFF2-40B4-BE49-F238E27FC236}">
                <a16:creationId xmlns:a16="http://schemas.microsoft.com/office/drawing/2014/main" id="{9A4DF9E1-63AF-4F31-882D-375A499B3C4D}"/>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40225</TotalTime>
  <Words>7291</Words>
  <Application>Microsoft Office PowerPoint</Application>
  <PresentationFormat>On-screen Show (4:3)</PresentationFormat>
  <Paragraphs>479</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Frutiger LT Std 65 Bold</vt:lpstr>
      <vt:lpstr>Times New Roman</vt:lpstr>
      <vt:lpstr>Office Theme</vt:lpstr>
      <vt:lpstr>Writing Theses in LaTeX</vt:lpstr>
      <vt:lpstr>Important Information on Marking your Attendance on Inkpath   I will show you a QR code at the end of the session allowing you to mark your attendance on Inkpath. Please do not mark your attendance until then.  If you are a Postgraduate Research student, this is required for receiving your Graduate School credit for this course.</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Lists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Feedback</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445</cp:revision>
  <cp:lastPrinted>2017-04-21T16:42:54Z</cp:lastPrinted>
  <dcterms:created xsi:type="dcterms:W3CDTF">2014-10-29T16:03:49Z</dcterms:created>
  <dcterms:modified xsi:type="dcterms:W3CDTF">2024-06-05T14:27:56Z</dcterms:modified>
</cp:coreProperties>
</file>